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80" r:id="rId4"/>
    <p:sldId id="258" r:id="rId5"/>
    <p:sldId id="278" r:id="rId6"/>
    <p:sldId id="260" r:id="rId7"/>
    <p:sldId id="262" r:id="rId8"/>
    <p:sldId id="281" r:id="rId9"/>
    <p:sldId id="282" r:id="rId10"/>
    <p:sldId id="283" r:id="rId11"/>
    <p:sldId id="284" r:id="rId12"/>
    <p:sldId id="261" r:id="rId13"/>
    <p:sldId id="286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9" d="100"/>
          <a:sy n="79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Прохоровское</a:t>
            </a:r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танковое</a:t>
            </a:r>
            <a:r>
              <a:rPr lang="ru-RU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сражение»</a:t>
            </a:r>
            <a:endParaRPr lang="ru-RU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789040"/>
            <a:ext cx="6192688" cy="1944216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июля 1943г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5228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танкам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артиллерия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бой все идет и идет. Но вот над полем пронеслось: «Отходят «тигры»! Победа!»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551834" cy="2700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96156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Проиграли фашисты танковое сражение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Прохоровкой.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" y="1769149"/>
            <a:ext cx="3572430" cy="4797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32" y="2348880"/>
            <a:ext cx="479447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10744" cy="538661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танкового боя, на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мемориальный комплекс, посвященный подвигу советских солдат. Здесь стоят все виды танков, участвовавших в бою под Прохоровкой.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6214" y="3789040"/>
            <a:ext cx="3966278" cy="26192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19137" cy="25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224136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ресурсы</a:t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9896" y="2276872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just">
              <a:buAutoNum type="arabicPeriod"/>
            </a:pPr>
            <a:r>
              <a:rPr lang="ru-RU" sz="20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Ведущий образовательный портал России. [Электронный ресурс] - режим доступа: </a:t>
            </a:r>
            <a:r>
              <a:rPr lang="en-US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https://infourok.ru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экрана. (Дата обращения: 12.05.2020 г.).</a:t>
            </a:r>
          </a:p>
          <a:p>
            <a:pPr marL="457200" indent="-457200" algn="just">
              <a:buAutoNum type="arabicPeriod"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 и мир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[Электронный ресурс] - режим доступа: </a:t>
            </a:r>
            <a:r>
              <a:rPr lang="en-US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www.pravmir.ru/na-pole-tanki-groxotali-k-70-letiyu-srazheniya-pod-proxorovkoj-fotofideo/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экрана. (Дата обращения: </a:t>
            </a: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12.05.2020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г.).</a:t>
            </a:r>
          </a:p>
          <a:p>
            <a:pPr marL="457200" indent="-457200" algn="just">
              <a:buAutoNum type="arabicPeriod"/>
            </a:pPr>
            <a:endParaRPr lang="ru-RU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4.infourok.ru/uploads/ex/059c/0001170b-cfee39f5/img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82510"/>
            <a:ext cx="844893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«Тигры» перед наступлением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Прохоровку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июля 1943 года. Короткая летняя ночь. Курская дуга. Не спят фашисты. На 3 часа утра назначено наступление. Самые лучшие войска стянули сюда фашисты по приказу своего главаря Адольфа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На поле та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07215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наступление советской армии. Опередили мы фашистов!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pravmir.ru/wp-content/uploads/2013/07/7gkABEEPewU-580x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5" y="4148360"/>
            <a:ext cx="4297329" cy="26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43581"/>
            <a:ext cx="3821705" cy="2442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7836"/>
            <a:ext cx="3960440" cy="25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Сошлись две силы на русском поле.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Смешались в схватке огонь и люди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Зловещей гарью покрылось небо…</a:t>
            </a:r>
          </a:p>
        </p:txBody>
      </p:sp>
      <p:pic>
        <p:nvPicPr>
          <p:cNvPr id="7170" name="Picture 2" descr="http://www.pravmir.ru/wp-content/uploads/2013/07/6IJaYti3am4-580x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456384" cy="22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1" y="4257633"/>
            <a:ext cx="4080061" cy="2272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3160"/>
            <a:ext cx="3322034" cy="48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1200 танков и самоходных орудий приняло участие в этом сражении.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pravmir.ru/wp-content/uploads/2013/07/P_CRh6M-UMA-580x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6" y="1556792"/>
            <a:ext cx="4320480" cy="33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«Пантера», подбитая орудием мл. сержанта Егорова на Прохоровском плацдарме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3573016"/>
            <a:ext cx="4313522" cy="29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гитлеровские танки – «тигры», «пантеры» и самоходные орудия «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Фердинанды» на Прохоровку.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663844" cy="2511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005064"/>
            <a:ext cx="4248472" cy="26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фашистам движется советская танковая армия. Встретились танки…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Завязался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628800"/>
            <a:ext cx="4059148" cy="3061560"/>
          </a:xfrm>
          <a:prstGeom prst="rect">
            <a:avLst/>
          </a:prstGeom>
        </p:spPr>
      </p:pic>
      <p:pic>
        <p:nvPicPr>
          <p:cNvPr id="1026" name="Picture 2" descr="https://csdfmuseum.ru/uploads/films/1-4_compress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804147" cy="2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танкам пришли самолеты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Истребители, штурмовики, бомбардировщики - и наши и фашистские смешались в небе.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700808"/>
            <a:ext cx="6048672" cy="46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Состаренная бумага</Template>
  <TotalTime>300</TotalTime>
  <Words>191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Times New Roman</vt:lpstr>
      <vt:lpstr>коричневое дрожание</vt:lpstr>
      <vt:lpstr>«Прохоровское  танковое сражение»</vt:lpstr>
      <vt:lpstr>Презентация PowerPoint</vt:lpstr>
      <vt:lpstr>«Тигры» перед наступлением на Прохоровку 5 июля 1943 года. Короткая летняя ночь. Курская дуга. Не спят фашисты. На 3 часа утра назначено наступление. Самые лучшие войска стянули сюда фашисты по приказу своего главаря Адольфа Гитлера</vt:lpstr>
      <vt:lpstr>Началось наступление советской армии. Опередили мы фашистов!</vt:lpstr>
      <vt:lpstr>Сошлись две силы на русском поле.  Смешались в схватке огонь и люди. Зловещей гарью покрылось небо…</vt:lpstr>
      <vt:lpstr>Почти 1200 танков и самоходных орудий приняло участие в этом сражении.</vt:lpstr>
      <vt:lpstr>Движутся гитлеровские танки – «тигры», «пантеры» и самоходные орудия «Фердинанды» на Прохоровку.</vt:lpstr>
      <vt:lpstr>Навстречу фашистам движется советская танковая армия. Встретились танки…  Завязался бой…</vt:lpstr>
      <vt:lpstr>На помощь танкам пришли самолеты. Истребители, штурмовики, бомбардировщики - и наши и фашистские смешались в небе.</vt:lpstr>
      <vt:lpstr>На помощь танкам пришла артиллерия... А бой все идет и идет. Но вот над полем пронеслось: «Отходят «тигры»! Победа!»</vt:lpstr>
      <vt:lpstr>Проиграли фашисты танковое сражение  под Прохоровкой. </vt:lpstr>
      <vt:lpstr>На месте танкового боя, на Прохоровском поле, открыт мемориальный комплекс, посвященный подвигу советских солдат. Здесь стоят все виды танков, участвовавших в бою под Прохоровкой.</vt:lpstr>
      <vt:lpstr>Использованные ресурсы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Победы! Как он был от нас далёк…</dc:title>
  <dc:creator>NEO</dc:creator>
  <cp:keywords/>
  <cp:lastModifiedBy>Egor</cp:lastModifiedBy>
  <cp:revision>46</cp:revision>
  <dcterms:created xsi:type="dcterms:W3CDTF">2015-04-28T16:10:52Z</dcterms:created>
  <dcterms:modified xsi:type="dcterms:W3CDTF">2023-04-04T07:04:09Z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